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892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89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30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137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714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017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286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92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543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7504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536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A1C9F-9AAF-462C-A87B-4235C847D7B6}" type="datetimeFigureOut">
              <a:rPr lang="en-US" smtClean="0"/>
              <a:t>9/4/2018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0513D3-C7AC-4672-8FC7-E0944257EE2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697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360" y="609599"/>
            <a:ext cx="10032777" cy="5574633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47395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066" y="627146"/>
            <a:ext cx="9959970" cy="5645318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478895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579" y="545431"/>
            <a:ext cx="9245016" cy="5809703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75175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411" y="659368"/>
            <a:ext cx="9768449" cy="5597053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58097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305" y="685549"/>
            <a:ext cx="9487649" cy="5546626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00936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354" y="597070"/>
            <a:ext cx="9969757" cy="5643310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62239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044" y="729162"/>
            <a:ext cx="9876708" cy="5463091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26400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1" y="741948"/>
            <a:ext cx="9582150" cy="5371796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0561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236" y="625642"/>
            <a:ext cx="9973692" cy="5662864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44903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201" y="745957"/>
            <a:ext cx="9995436" cy="5542548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23165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391" y="617620"/>
            <a:ext cx="9361320" cy="5669899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003683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831" y="546684"/>
            <a:ext cx="9365832" cy="5805409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chemeClr val="accent5">
                <a:lumMod val="50000"/>
              </a:schemeClr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41763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0</Words>
  <Application>Microsoft Office PowerPoint</Application>
  <PresentationFormat>Panorámica</PresentationFormat>
  <Paragraphs>0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Katherine Williams Jimenez</dc:creator>
  <cp:lastModifiedBy>Katherine Williams Jimenez</cp:lastModifiedBy>
  <cp:revision>6</cp:revision>
  <dcterms:created xsi:type="dcterms:W3CDTF">2018-09-04T14:57:23Z</dcterms:created>
  <dcterms:modified xsi:type="dcterms:W3CDTF">2018-09-04T16:11:03Z</dcterms:modified>
</cp:coreProperties>
</file>

<file path=docProps/thumbnail.jpeg>
</file>